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90" r:id="rId11"/>
    <p:sldId id="287" r:id="rId12"/>
    <p:sldId id="266" r:id="rId13"/>
    <p:sldId id="273" r:id="rId14"/>
    <p:sldId id="268" r:id="rId15"/>
    <p:sldId id="269" r:id="rId16"/>
    <p:sldId id="271" r:id="rId17"/>
    <p:sldId id="274" r:id="rId18"/>
    <p:sldId id="276" r:id="rId19"/>
    <p:sldId id="277" r:id="rId20"/>
    <p:sldId id="284" r:id="rId21"/>
    <p:sldId id="280" r:id="rId22"/>
    <p:sldId id="285" r:id="rId23"/>
    <p:sldId id="282" r:id="rId24"/>
    <p:sldId id="2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8" autoAdjust="0"/>
    <p:restoredTop sz="94464" autoAdjust="0"/>
  </p:normalViewPr>
  <p:slideViewPr>
    <p:cSldViewPr snapToGrid="0">
      <p:cViewPr varScale="1">
        <p:scale>
          <a:sx n="71" d="100"/>
          <a:sy n="71" d="100"/>
        </p:scale>
        <p:origin x="82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97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11/12/2018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microsoft.com/office/2007/relationships/hdphoto" Target="../media/hdphoto9.wdp"/><Relationship Id="rId10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12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36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microsoft.com/office/2007/relationships/hdphoto" Target="../media/hdphoto12.wdp"/><Relationship Id="rId4" Type="http://schemas.openxmlformats.org/officeDocument/2006/relationships/image" Target="../media/image3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4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12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60.pn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092" y="2078086"/>
            <a:ext cx="7867816" cy="384622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HOSPEDAGEM DE CÓDIGO E VERSIONAMENTO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75" y="4135329"/>
            <a:ext cx="5736537" cy="21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504543" y="6019686"/>
            <a:ext cx="4365171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725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ql server">
            <a:extLst>
              <a:ext uri="{FF2B5EF4-FFF2-40B4-BE49-F238E27FC236}">
                <a16:creationId xmlns:a16="http://schemas.microsoft.com/office/drawing/2014/main" id="{FC2915E4-8E15-4E73-A35C-A50BFC6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7168491" y="2180371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1379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Picture 4" descr="Resultado de imagem para azur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328" y="4529381"/>
              <a:ext cx="1933527" cy="5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ângulo 11"/>
          <p:cNvSpPr/>
          <p:nvPr/>
        </p:nvSpPr>
        <p:spPr>
          <a:xfrm>
            <a:off x="5155032" y="2368151"/>
            <a:ext cx="663056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ALTA DISPONIBILIDADE </a:t>
            </a: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SERVIÇO</a:t>
            </a:r>
          </a:p>
        </p:txBody>
      </p:sp>
      <p:pic>
        <p:nvPicPr>
          <p:cNvPr id="15" name="Picture 2" descr="Resultado de imagem para sql server">
            <a:extLst>
              <a:ext uri="{FF2B5EF4-FFF2-40B4-BE49-F238E27FC236}">
                <a16:creationId xmlns:a16="http://schemas.microsoft.com/office/drawing/2014/main" id="{C7164FE4-0CCB-4C8A-BE2F-FFE9C60F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2017639" y="2692427"/>
            <a:ext cx="2148976" cy="17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4C8CE3F-887B-4CB8-970D-7139D6CE1F4E}"/>
              </a:ext>
            </a:extLst>
          </p:cNvPr>
          <p:cNvSpPr/>
          <p:nvPr/>
        </p:nvSpPr>
        <p:spPr>
          <a:xfrm>
            <a:off x="5155032" y="3716987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ELASTICIDADE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8882E6D-4320-4733-89E2-7C632C50578B}"/>
              </a:ext>
            </a:extLst>
          </p:cNvPr>
          <p:cNvSpPr/>
          <p:nvPr/>
        </p:nvSpPr>
        <p:spPr>
          <a:xfrm>
            <a:off x="5155032" y="4671142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BA134D3-A3E4-46F0-9324-F9A24CF6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4" y="1245212"/>
            <a:ext cx="7898412" cy="53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0331049" y="4359995"/>
            <a:ext cx="1055528" cy="1055528"/>
            <a:chOff x="10331049" y="4359995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331049" y="4359995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C++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902" y="4582311"/>
              <a:ext cx="533636" cy="59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/>
          <p:cNvGrpSpPr/>
          <p:nvPr/>
        </p:nvGrpSpPr>
        <p:grpSpPr>
          <a:xfrm>
            <a:off x="780020" y="4354773"/>
            <a:ext cx="1055528" cy="1055528"/>
            <a:chOff x="780020" y="4354773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3" name="Picture 2" descr="Resultado de imagem para sql server">
              <a:extLst>
                <a:ext uri="{FF2B5EF4-FFF2-40B4-BE49-F238E27FC236}">
                  <a16:creationId xmlns:a16="http://schemas.microsoft.com/office/drawing/2014/main" id="{943A6CF3-2BD6-4D80-9474-919A5A5BA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0" t="10289" r="3355" b="4329"/>
            <a:stretch/>
          </p:blipFill>
          <p:spPr bwMode="auto">
            <a:xfrm>
              <a:off x="919031" y="4543896"/>
              <a:ext cx="769491" cy="63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755951" y="2057400"/>
            <a:ext cx="3644106" cy="3644106"/>
            <a:chOff x="1162350" y="2057400"/>
            <a:chExt cx="3644106" cy="3644106"/>
          </a:xfrm>
        </p:grpSpPr>
        <p:sp>
          <p:nvSpPr>
            <p:cNvPr id="8" name="Elipse 7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00"/>
            <a:stretch/>
          </p:blipFill>
          <p:spPr>
            <a:xfrm>
              <a:off x="1560415" y="3200962"/>
              <a:ext cx="2847975" cy="1356981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782911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01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38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80666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48485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/>
          <p:cNvGrpSpPr/>
          <p:nvPr/>
        </p:nvGrpSpPr>
        <p:grpSpPr>
          <a:xfrm>
            <a:off x="1206665" y="1862994"/>
            <a:ext cx="9778670" cy="4002146"/>
            <a:chOff x="1190326" y="1983122"/>
            <a:chExt cx="9778670" cy="4002146"/>
          </a:xfrm>
        </p:grpSpPr>
        <p:grpSp>
          <p:nvGrpSpPr>
            <p:cNvPr id="8" name="Agrupar 7"/>
            <p:cNvGrpSpPr/>
            <p:nvPr/>
          </p:nvGrpSpPr>
          <p:grpSpPr>
            <a:xfrm>
              <a:off x="3083320" y="1983122"/>
              <a:ext cx="1055528" cy="1055528"/>
              <a:chOff x="5764235" y="3377766"/>
              <a:chExt cx="1055528" cy="1055528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69FAAF2-9D0E-4D18-AB53-C816955C6198}"/>
                  </a:ext>
                </a:extLst>
              </p:cNvPr>
              <p:cNvSpPr/>
              <p:nvPr/>
            </p:nvSpPr>
            <p:spPr>
              <a:xfrm>
                <a:off x="5764235" y="3377766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5" name="Picture 24" descr="Resultado de imagem para nodejs">
                <a:extLst>
                  <a:ext uri="{FF2B5EF4-FFF2-40B4-BE49-F238E27FC236}">
                    <a16:creationId xmlns:a16="http://schemas.microsoft.com/office/drawing/2014/main" id="{683E078B-F65D-4381-8943-44C59AB59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249" y="3547164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Agrupar 8"/>
            <p:cNvGrpSpPr/>
            <p:nvPr/>
          </p:nvGrpSpPr>
          <p:grpSpPr>
            <a:xfrm>
              <a:off x="8053149" y="1983122"/>
              <a:ext cx="1055528" cy="1055528"/>
              <a:chOff x="9006732" y="3421478"/>
              <a:chExt cx="1055528" cy="1055528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AE7639E-7CA0-4E37-9FDE-351DF21FA242}"/>
                  </a:ext>
                </a:extLst>
              </p:cNvPr>
              <p:cNvSpPr/>
              <p:nvPr/>
            </p:nvSpPr>
            <p:spPr>
              <a:xfrm>
                <a:off x="9006732" y="3421478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0" name="Picture 20" descr="Resultado de imagem para html css javascript">
                <a:extLst>
                  <a:ext uri="{FF2B5EF4-FFF2-40B4-BE49-F238E27FC236}">
                    <a16:creationId xmlns:a16="http://schemas.microsoft.com/office/drawing/2014/main" id="{206D33A5-77C8-45E5-AEC7-700CD187E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8466" y="3680331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Agrupar 21"/>
            <p:cNvGrpSpPr/>
            <p:nvPr/>
          </p:nvGrpSpPr>
          <p:grpSpPr>
            <a:xfrm>
              <a:off x="9913468" y="2353633"/>
              <a:ext cx="1055528" cy="1055528"/>
              <a:chOff x="4202985" y="1698354"/>
              <a:chExt cx="1055528" cy="1055528"/>
            </a:xfrm>
          </p:grpSpPr>
          <p:sp>
            <p:nvSpPr>
              <p:cNvPr id="29" name="Elipse 28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0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Agrupar 23"/>
            <p:cNvGrpSpPr/>
            <p:nvPr/>
          </p:nvGrpSpPr>
          <p:grpSpPr>
            <a:xfrm>
              <a:off x="3083320" y="4929740"/>
              <a:ext cx="1055528" cy="1055528"/>
              <a:chOff x="2066442" y="1698354"/>
              <a:chExt cx="1055528" cy="1055528"/>
            </a:xfrm>
          </p:grpSpPr>
          <p:sp>
            <p:nvSpPr>
              <p:cNvPr id="25" name="Elipse 24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Agrupar 32"/>
            <p:cNvGrpSpPr/>
            <p:nvPr/>
          </p:nvGrpSpPr>
          <p:grpSpPr>
            <a:xfrm>
              <a:off x="1190326" y="4469810"/>
              <a:ext cx="1055528" cy="1055528"/>
              <a:chOff x="6096000" y="5320219"/>
              <a:chExt cx="1055528" cy="1055528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6096000" y="5320219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5" name="Picture 14" descr="Resultado de imagem para visual studio cod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7289" y="5542785"/>
                <a:ext cx="612950" cy="610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Agrupar 35"/>
            <p:cNvGrpSpPr/>
            <p:nvPr/>
          </p:nvGrpSpPr>
          <p:grpSpPr>
            <a:xfrm>
              <a:off x="2453841" y="3414282"/>
              <a:ext cx="1055528" cy="1055528"/>
              <a:chOff x="254672" y="4204405"/>
              <a:chExt cx="1055528" cy="1055528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54672" y="420440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8" name="Picture 4" descr="Resultado de imagem para azure logo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876"/>
              <a:stretch/>
            </p:blipFill>
            <p:spPr bwMode="auto">
              <a:xfrm>
                <a:off x="438388" y="4427084"/>
                <a:ext cx="688095" cy="521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Agrupar 38"/>
            <p:cNvGrpSpPr/>
            <p:nvPr/>
          </p:nvGrpSpPr>
          <p:grpSpPr>
            <a:xfrm>
              <a:off x="8053149" y="4929740"/>
              <a:ext cx="1055528" cy="1055528"/>
              <a:chOff x="3086652" y="1482407"/>
              <a:chExt cx="1055528" cy="1055528"/>
            </a:xfrm>
          </p:grpSpPr>
          <p:sp>
            <p:nvSpPr>
              <p:cNvPr id="40" name="Elipse 39"/>
              <p:cNvSpPr/>
              <p:nvPr/>
            </p:nvSpPr>
            <p:spPr>
              <a:xfrm>
                <a:off x="3086652" y="1482407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1" name="Picture 8" descr="Resultado de imagem para ARDUINO LOGO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6" t="9633" r="18680" b="8700"/>
              <a:stretch/>
            </p:blipFill>
            <p:spPr bwMode="auto">
              <a:xfrm>
                <a:off x="3199734" y="1742810"/>
                <a:ext cx="829364" cy="534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Agrupar 41"/>
            <p:cNvGrpSpPr/>
            <p:nvPr/>
          </p:nvGrpSpPr>
          <p:grpSpPr>
            <a:xfrm>
              <a:off x="9913468" y="4469810"/>
              <a:ext cx="1055528" cy="1055528"/>
              <a:chOff x="10331049" y="4359995"/>
              <a:chExt cx="1055528" cy="1055528"/>
            </a:xfrm>
          </p:grpSpPr>
          <p:sp>
            <p:nvSpPr>
              <p:cNvPr id="43" name="Elipse 42"/>
              <p:cNvSpPr/>
              <p:nvPr/>
            </p:nvSpPr>
            <p:spPr>
              <a:xfrm>
                <a:off x="10331049" y="435999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4" name="Picture 2" descr="Resultado de imagem para C++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7902" y="4582311"/>
                <a:ext cx="533636" cy="599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Agrupar 44"/>
            <p:cNvGrpSpPr/>
            <p:nvPr/>
          </p:nvGrpSpPr>
          <p:grpSpPr>
            <a:xfrm>
              <a:off x="8680291" y="3414282"/>
              <a:ext cx="1055528" cy="1055528"/>
              <a:chOff x="780020" y="4354773"/>
              <a:chExt cx="1055528" cy="1055528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780020" y="435477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7" name="Picture 2" descr="Resultado de imagem para sql server">
                <a:extLst>
                  <a:ext uri="{FF2B5EF4-FFF2-40B4-BE49-F238E27FC236}">
                    <a16:creationId xmlns:a16="http://schemas.microsoft.com/office/drawing/2014/main" id="{943A6CF3-2BD6-4D80-9474-919A5A5BA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0" t="10289" r="3355" b="4329"/>
              <a:stretch/>
            </p:blipFill>
            <p:spPr bwMode="auto">
              <a:xfrm>
                <a:off x="919031" y="4543896"/>
                <a:ext cx="769491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Agrupar 6"/>
            <p:cNvGrpSpPr/>
            <p:nvPr/>
          </p:nvGrpSpPr>
          <p:grpSpPr>
            <a:xfrm>
              <a:off x="1190326" y="2353633"/>
              <a:ext cx="1117400" cy="1055528"/>
              <a:chOff x="9859590" y="4718183"/>
              <a:chExt cx="1117400" cy="105552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9890526" y="471818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8" name="Picture 4" descr="Resultado de imagem para github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9590" y="4851250"/>
                <a:ext cx="1117400" cy="715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Agrupar 49"/>
            <p:cNvGrpSpPr/>
            <p:nvPr/>
          </p:nvGrpSpPr>
          <p:grpSpPr>
            <a:xfrm>
              <a:off x="4767396" y="2674652"/>
              <a:ext cx="2657205" cy="2657205"/>
              <a:chOff x="-1999686" y="1949369"/>
              <a:chExt cx="3644106" cy="3644106"/>
            </a:xfrm>
          </p:grpSpPr>
          <p:sp>
            <p:nvSpPr>
              <p:cNvPr id="52" name="Elipse 51"/>
              <p:cNvSpPr/>
              <p:nvPr/>
            </p:nvSpPr>
            <p:spPr>
              <a:xfrm>
                <a:off x="-1999686" y="1949369"/>
                <a:ext cx="3644106" cy="3644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53" name="Picture 2" descr="Resultado de imagem para learning icon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99330" y="2749725"/>
                <a:ext cx="2043393" cy="2043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5" y="2611194"/>
            <a:ext cx="4612515" cy="1536363"/>
            <a:chOff x="5257625" y="2519284"/>
            <a:chExt cx="4612515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5" y="3101540"/>
              <a:ext cx="4612515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26717" cy="11633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095504" y="3299791"/>
            <a:ext cx="2478654" cy="13157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403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7314E6C-FBB8-4D45-8087-9767DE586A58}"/>
              </a:ext>
            </a:extLst>
          </p:cNvPr>
          <p:cNvGrpSpPr/>
          <p:nvPr/>
        </p:nvGrpSpPr>
        <p:grpSpPr>
          <a:xfrm>
            <a:off x="2162092" y="2078086"/>
            <a:ext cx="8600540" cy="4017800"/>
            <a:chOff x="2162092" y="2078086"/>
            <a:chExt cx="8600540" cy="4017800"/>
          </a:xfrm>
        </p:grpSpPr>
        <p:pic>
          <p:nvPicPr>
            <p:cNvPr id="9" name="Imagem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62092" y="2078086"/>
              <a:ext cx="7867816" cy="3807288"/>
            </a:xfrm>
            <a:prstGeom prst="rect">
              <a:avLst/>
            </a:prstGeom>
          </p:spPr>
        </p:pic>
        <p:pic>
          <p:nvPicPr>
            <p:cNvPr id="1028" name="Picture 4" descr="Resultado de imagem para trell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400" y="5098789"/>
              <a:ext cx="3244232" cy="99709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53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8509000" y="6019686"/>
              <a:ext cx="19919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5B68C2E-742A-40D8-A82E-9984568AD187}"/>
              </a:ext>
            </a:extLst>
          </p:cNvPr>
          <p:cNvSpPr/>
          <p:nvPr/>
        </p:nvSpPr>
        <p:spPr>
          <a:xfrm>
            <a:off x="6904374" y="2463304"/>
            <a:ext cx="495379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SPRINTS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EM LISTAS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AA9048-1D6B-44AE-852A-EC72E99744CC}"/>
              </a:ext>
            </a:extLst>
          </p:cNvPr>
          <p:cNvSpPr/>
          <p:nvPr/>
        </p:nvSpPr>
        <p:spPr>
          <a:xfrm>
            <a:off x="6904374" y="3383098"/>
            <a:ext cx="481054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RESPONSÁVE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IS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POR CADA TAREFA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2206BD-27BB-4C77-A8D8-FAA934530944}"/>
              </a:ext>
            </a:extLst>
          </p:cNvPr>
          <p:cNvSpPr/>
          <p:nvPr/>
        </p:nvSpPr>
        <p:spPr>
          <a:xfrm>
            <a:off x="6904373" y="4737488"/>
            <a:ext cx="5171086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PRAZOS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ENTREGA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582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884</Words>
  <Application>Microsoft Office PowerPoint</Application>
  <PresentationFormat>Widescreen</PresentationFormat>
  <Paragraphs>267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205</cp:revision>
  <dcterms:created xsi:type="dcterms:W3CDTF">2018-11-27T18:14:46Z</dcterms:created>
  <dcterms:modified xsi:type="dcterms:W3CDTF">2018-12-11T17:41:41Z</dcterms:modified>
</cp:coreProperties>
</file>